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12AA4-0124-49BB-9164-97A22500808B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A3EFE-4BCC-4D34-ABF0-520FB834EB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5064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Unofficially support App Engine</a:t>
            </a:r>
            <a:r>
              <a:rPr lang="en-GB" baseline="0" dirty="0"/>
              <a:t> and Container Engine for .NET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A3EFE-4BCC-4D34-ABF0-520FB834EB8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59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Cloud Launcher: Search</a:t>
            </a:r>
            <a:r>
              <a:rPr lang="en-GB" baseline="0" dirty="0"/>
              <a:t> by ASP.NET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A3EFE-4BCC-4D34-ABF0-520FB834EB8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94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gcloud</a:t>
            </a:r>
            <a:r>
              <a:rPr lang="en-GB" dirty="0"/>
              <a:t> config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A3EFE-4BCC-4D34-ABF0-520FB834EB8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60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083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89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23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07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39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70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990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924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273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40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4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541CD-136E-48B0-98AC-4F791CCCE7ED}" type="datetimeFigureOut">
              <a:rPr lang="en-GB" smtClean="0"/>
              <a:t>02/11/2016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C9D6E-18F0-4C09-87DD-F071488B18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80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Windows and .NET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On Google Cloud Platform</a:t>
            </a:r>
          </a:p>
        </p:txBody>
      </p:sp>
    </p:spTree>
    <p:extLst>
      <p:ext uri="{BB962C8B-B14F-4D97-AF65-F5344CB8AC3E}">
        <p14:creationId xmlns:p14="http://schemas.microsoft.com/office/powerpoint/2010/main" val="325444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" y="532659"/>
            <a:ext cx="12177149" cy="57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9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8" y="354671"/>
            <a:ext cx="12103222" cy="61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5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1143000"/>
            <a:ext cx="95440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54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88"/>
            <a:ext cx="12192000" cy="64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4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6" y="612558"/>
            <a:ext cx="12147044" cy="56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416"/>
            <a:ext cx="12192000" cy="640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7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75"/>
            <a:ext cx="12192000" cy="669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80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15"/>
            <a:ext cx="12242758" cy="682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78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490"/>
            <a:ext cx="12192000" cy="33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77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8" y="0"/>
            <a:ext cx="11185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8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93"/>
            <a:ext cx="12192000" cy="674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7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2" y="0"/>
            <a:ext cx="11212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12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0"/>
            <a:ext cx="11258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08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12192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68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777"/>
            <a:ext cx="12192000" cy="628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5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79"/>
            <a:ext cx="12192000" cy="63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4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15" y="4074"/>
            <a:ext cx="10857390" cy="68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2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560"/>
            <a:ext cx="12192000" cy="556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32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6256"/>
            <a:ext cx="11865481" cy="68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49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4" y="-4708"/>
            <a:ext cx="8794697" cy="686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1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5" y="372862"/>
            <a:ext cx="12148697" cy="615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15"/>
            <a:ext cx="12197918" cy="623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78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600270"/>
            <a:ext cx="11978935" cy="575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1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17" y="1393794"/>
            <a:ext cx="12091383" cy="40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42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" y="0"/>
            <a:ext cx="11818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93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8" y="14857"/>
            <a:ext cx="11114843" cy="68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8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" y="941033"/>
            <a:ext cx="12180957" cy="49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462"/>
            <a:ext cx="12192000" cy="273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52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130"/>
            <a:ext cx="12156421" cy="68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35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7" y="1509204"/>
            <a:ext cx="12196947" cy="383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90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792"/>
            <a:ext cx="12192000" cy="449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97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145"/>
            <a:ext cx="12188399" cy="60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18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933"/>
            <a:ext cx="12192000" cy="55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3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1376362"/>
            <a:ext cx="120586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49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408"/>
            <a:ext cx="12192000" cy="39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79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1901"/>
            <a:ext cx="12192000" cy="33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00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8923" y="1357931"/>
            <a:ext cx="768992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39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39322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723"/>
            <a:ext cx="12191999" cy="587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1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969"/>
            <a:ext cx="12192000" cy="62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2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6"/>
            <a:ext cx="12192000" cy="684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43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7" y="435006"/>
            <a:ext cx="12112323" cy="60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0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926"/>
            <a:ext cx="12192000" cy="67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68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33</Words>
  <Application>Microsoft Office PowerPoint</Application>
  <PresentationFormat>Widescreen</PresentationFormat>
  <Paragraphs>9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Windows and .NET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Chaa</dc:creator>
  <cp:lastModifiedBy>Andrew Chaa</cp:lastModifiedBy>
  <cp:revision>57</cp:revision>
  <dcterms:created xsi:type="dcterms:W3CDTF">2016-11-01T11:13:51Z</dcterms:created>
  <dcterms:modified xsi:type="dcterms:W3CDTF">2016-11-02T12:01:54Z</dcterms:modified>
</cp:coreProperties>
</file>